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2"/>
    <p:sldId id="260" r:id="rId3"/>
    <p:sldId id="261" r:id="rId4"/>
    <p:sldId id="257" r:id="rId5"/>
    <p:sldId id="258" r:id="rId6"/>
    <p:sldId id="259" r:id="rId7"/>
    <p:sldId id="262" r:id="rId8"/>
    <p:sldId id="256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健勇" userId="181f8acb9d21c46f" providerId="LiveId" clId="{0BC1C40D-E063-484A-B815-941658DBB4DE}"/>
    <pc:docChg chg="custSel addSld modSld sldOrd">
      <pc:chgData name="李 健勇" userId="181f8acb9d21c46f" providerId="LiveId" clId="{0BC1C40D-E063-484A-B815-941658DBB4DE}" dt="2018-05-21T17:29:14.954" v="162" actId="1076"/>
      <pc:docMkLst>
        <pc:docMk/>
      </pc:docMkLst>
      <pc:sldChg chg="addSp modSp add ord">
        <pc:chgData name="李 健勇" userId="181f8acb9d21c46f" providerId="LiveId" clId="{0BC1C40D-E063-484A-B815-941658DBB4DE}" dt="2018-05-21T17:29:14.954" v="162" actId="1076"/>
        <pc:sldMkLst>
          <pc:docMk/>
          <pc:sldMk cId="364745256" sldId="268"/>
        </pc:sldMkLst>
        <pc:spChg chg="add mod">
          <ac:chgData name="李 健勇" userId="181f8acb9d21c46f" providerId="LiveId" clId="{0BC1C40D-E063-484A-B815-941658DBB4DE}" dt="2018-05-21T17:28:33.211" v="130" actId="1076"/>
          <ac:spMkLst>
            <pc:docMk/>
            <pc:sldMk cId="364745256" sldId="268"/>
            <ac:spMk id="4" creationId="{E1E45CB1-6388-4CCD-B013-0D806BC2CA4E}"/>
          </ac:spMkLst>
        </pc:spChg>
        <pc:spChg chg="add mod">
          <ac:chgData name="李 健勇" userId="181f8acb9d21c46f" providerId="LiveId" clId="{0BC1C40D-E063-484A-B815-941658DBB4DE}" dt="2018-05-21T17:29:14.954" v="162" actId="1076"/>
          <ac:spMkLst>
            <pc:docMk/>
            <pc:sldMk cId="364745256" sldId="268"/>
            <ac:spMk id="5" creationId="{B2FC30E8-574A-4307-8354-D0F6C3D0A695}"/>
          </ac:spMkLst>
        </pc:spChg>
        <pc:picChg chg="add mod modCrop">
          <ac:chgData name="李 健勇" userId="181f8acb9d21c46f" providerId="LiveId" clId="{0BC1C40D-E063-484A-B815-941658DBB4DE}" dt="2018-05-21T17:28:04.256" v="10" actId="1076"/>
          <ac:picMkLst>
            <pc:docMk/>
            <pc:sldMk cId="364745256" sldId="268"/>
            <ac:picMk id="3" creationId="{502E9AD2-681B-4B1A-A948-4533799F05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6084B-1F75-487F-917F-CFF431F72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毕业设计模版讲解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352E7B-7AB9-4B1B-A3CE-CADBCBD47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李健勇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>
                <a:solidFill>
                  <a:srgbClr val="FFC000"/>
                </a:solidFill>
              </a:rPr>
              <a:t>2018-05-23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0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1FE4BE-4628-4155-8839-77499DBE3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3" t="5630" r="6000" b="5333"/>
          <a:stretch/>
        </p:blipFill>
        <p:spPr>
          <a:xfrm>
            <a:off x="853440" y="666207"/>
            <a:ext cx="4876800" cy="4876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FB7D26-B7DD-4C91-B9E3-D2979575192F}"/>
              </a:ext>
            </a:extLst>
          </p:cNvPr>
          <p:cNvSpPr txBox="1"/>
          <p:nvPr/>
        </p:nvSpPr>
        <p:spPr>
          <a:xfrm>
            <a:off x="6953206" y="2689108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密码：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4g7o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52AE04-592D-404A-83D6-F2AE103591F9}"/>
              </a:ext>
            </a:extLst>
          </p:cNvPr>
          <p:cNvSpPr txBox="1"/>
          <p:nvPr/>
        </p:nvSpPr>
        <p:spPr>
          <a:xfrm>
            <a:off x="6953206" y="829828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800" dirty="0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Office 2016</a:t>
            </a:r>
            <a:endParaRPr lang="zh-CN" altLang="en-US" sz="4800" dirty="0">
              <a:ln>
                <a:solidFill>
                  <a:schemeClr val="bg1"/>
                </a:solidFill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174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EF1D6E-743F-4CBF-B321-778D0AC6D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167" t="13481" r="39750" b="51408"/>
          <a:stretch/>
        </p:blipFill>
        <p:spPr>
          <a:xfrm>
            <a:off x="904240" y="548640"/>
            <a:ext cx="10781732" cy="4338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017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77727F-FC44-4F2D-BB46-F851D605F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8" t="5927" r="6148" b="6371"/>
          <a:stretch/>
        </p:blipFill>
        <p:spPr>
          <a:xfrm>
            <a:off x="1696720" y="985520"/>
            <a:ext cx="4104640" cy="41046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B2D297-317C-467C-A7F8-0623350AA356}"/>
              </a:ext>
            </a:extLst>
          </p:cNvPr>
          <p:cNvSpPr txBox="1"/>
          <p:nvPr/>
        </p:nvSpPr>
        <p:spPr>
          <a:xfrm>
            <a:off x="6770326" y="2820796"/>
            <a:ext cx="502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密码：</a:t>
            </a:r>
            <a:r>
              <a:rPr lang="en-US" altLang="zh-CN" sz="48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ljfm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8E278-2AC3-4C50-B686-412DFD1491CF}"/>
              </a:ext>
            </a:extLst>
          </p:cNvPr>
          <p:cNvSpPr txBox="1"/>
          <p:nvPr/>
        </p:nvSpPr>
        <p:spPr>
          <a:xfrm>
            <a:off x="6770326" y="98552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800" dirty="0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Windows 10</a:t>
            </a:r>
          </a:p>
          <a:p>
            <a:r>
              <a:rPr lang="en-US" altLang="zh-CN" sz="4800" dirty="0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1803</a:t>
            </a:r>
            <a:endParaRPr lang="zh-CN" altLang="en-US" sz="4800" dirty="0">
              <a:ln>
                <a:solidFill>
                  <a:schemeClr val="bg1"/>
                </a:solidFill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415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2E9AD2-681B-4B1A-A948-4533799F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2" t="5566" r="5685" b="5890"/>
          <a:stretch/>
        </p:blipFill>
        <p:spPr>
          <a:xfrm>
            <a:off x="6858053" y="1032029"/>
            <a:ext cx="4800951" cy="47939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E45CB1-6388-4CCD-B013-0D806BC2CA4E}"/>
              </a:ext>
            </a:extLst>
          </p:cNvPr>
          <p:cNvSpPr txBox="1"/>
          <p:nvPr/>
        </p:nvSpPr>
        <p:spPr>
          <a:xfrm>
            <a:off x="1124113" y="4995828"/>
            <a:ext cx="502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密码：</a:t>
            </a:r>
            <a:r>
              <a:rPr lang="en-US" altLang="zh-CN" sz="4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di4h</a:t>
            </a:r>
            <a:endParaRPr lang="zh-CN" altLang="en-US" sz="4800" dirty="0">
              <a:ln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FC30E8-574A-4307-8354-D0F6C3D0A695}"/>
              </a:ext>
            </a:extLst>
          </p:cNvPr>
          <p:cNvSpPr txBox="1"/>
          <p:nvPr/>
        </p:nvSpPr>
        <p:spPr>
          <a:xfrm>
            <a:off x="954490" y="3852909"/>
            <a:ext cx="536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800" dirty="0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VMware</a:t>
            </a:r>
            <a:r>
              <a:rPr lang="zh-CN" altLang="en-US" sz="4800" dirty="0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虚拟机</a:t>
            </a:r>
          </a:p>
        </p:txBody>
      </p:sp>
    </p:spTree>
    <p:extLst>
      <p:ext uri="{BB962C8B-B14F-4D97-AF65-F5344CB8AC3E}">
        <p14:creationId xmlns:p14="http://schemas.microsoft.com/office/powerpoint/2010/main" val="36474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5F9BD-B711-4DA5-9A69-7142152F274B}"/>
              </a:ext>
            </a:extLst>
          </p:cNvPr>
          <p:cNvSpPr txBox="1"/>
          <p:nvPr/>
        </p:nvSpPr>
        <p:spPr>
          <a:xfrm>
            <a:off x="1483360" y="822960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宋体" panose="02010600030101010101" pitchFamily="2" charset="-122"/>
                <a:ea typeface="宋体" panose="02010600030101010101" pitchFamily="2" charset="-122"/>
              </a:rPr>
              <a:t>宋体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15774F-E630-4198-9B80-7041E5BA328D}"/>
              </a:ext>
            </a:extLst>
          </p:cNvPr>
          <p:cNvSpPr txBox="1"/>
          <p:nvPr/>
        </p:nvSpPr>
        <p:spPr>
          <a:xfrm>
            <a:off x="1338397" y="2299990"/>
            <a:ext cx="891981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Times New Roman</a:t>
            </a:r>
          </a:p>
          <a:p>
            <a:r>
              <a:rPr lang="en-US" altLang="zh-CN" sz="88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1234567890</a:t>
            </a:r>
            <a:endParaRPr lang="zh-CN" altLang="en-US" sz="88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DECBCD-8365-4875-8B37-1A5C887F4960}"/>
              </a:ext>
            </a:extLst>
          </p:cNvPr>
          <p:cNvSpPr txBox="1"/>
          <p:nvPr/>
        </p:nvSpPr>
        <p:spPr>
          <a:xfrm>
            <a:off x="4480560" y="822960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黑体" panose="02010609060101010101" pitchFamily="49" charset="-122"/>
                <a:ea typeface="黑体" panose="02010609060101010101" pitchFamily="49" charset="-122"/>
              </a:rPr>
              <a:t>黑体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02DC6-A051-4BE7-A945-302B5B457356}"/>
              </a:ext>
            </a:extLst>
          </p:cNvPr>
          <p:cNvSpPr txBox="1"/>
          <p:nvPr/>
        </p:nvSpPr>
        <p:spPr>
          <a:xfrm>
            <a:off x="7477760" y="853440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楷体" panose="02010609060101010101" pitchFamily="49" charset="-122"/>
                <a:ea typeface="楷体" panose="02010609060101010101" pitchFamily="49" charset="-122"/>
              </a:rPr>
              <a:t>楷体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743329-AEB8-444C-9DF0-9B598AE76F8E}"/>
              </a:ext>
            </a:extLst>
          </p:cNvPr>
          <p:cNvSpPr txBox="1"/>
          <p:nvPr/>
        </p:nvSpPr>
        <p:spPr>
          <a:xfrm>
            <a:off x="9611360" y="5531644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小四号</a:t>
            </a:r>
          </a:p>
        </p:txBody>
      </p:sp>
    </p:spTree>
    <p:extLst>
      <p:ext uri="{BB962C8B-B14F-4D97-AF65-F5344CB8AC3E}">
        <p14:creationId xmlns:p14="http://schemas.microsoft.com/office/powerpoint/2010/main" val="1696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15774F-E630-4198-9B80-7041E5BA328D}"/>
              </a:ext>
            </a:extLst>
          </p:cNvPr>
          <p:cNvSpPr txBox="1"/>
          <p:nvPr/>
        </p:nvSpPr>
        <p:spPr>
          <a:xfrm>
            <a:off x="1226637" y="1397665"/>
            <a:ext cx="93142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Times New Roman</a:t>
            </a:r>
            <a:endParaRPr lang="zh-CN" altLang="en-US" sz="8800" b="1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101ACF-6433-4C66-BA3A-038592EC8F5A}"/>
              </a:ext>
            </a:extLst>
          </p:cNvPr>
          <p:cNvSpPr txBox="1"/>
          <p:nvPr/>
        </p:nvSpPr>
        <p:spPr>
          <a:xfrm>
            <a:off x="1297757" y="2749530"/>
            <a:ext cx="8919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Times New Roman</a:t>
            </a:r>
            <a:endParaRPr lang="zh-CN" altLang="en-US" sz="8800" i="1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96391A-2CE4-4325-B783-49E44C4B1426}"/>
              </a:ext>
            </a:extLst>
          </p:cNvPr>
          <p:cNvSpPr txBox="1"/>
          <p:nvPr/>
        </p:nvSpPr>
        <p:spPr>
          <a:xfrm>
            <a:off x="1297757" y="4175760"/>
            <a:ext cx="8919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Times New Roman</a:t>
            </a:r>
            <a:endParaRPr lang="zh-CN" altLang="en-US" sz="8800" b="1" i="1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5190DB-0FCE-4571-8F42-3661EF90BBC3}"/>
              </a:ext>
            </a:extLst>
          </p:cNvPr>
          <p:cNvSpPr txBox="1"/>
          <p:nvPr/>
        </p:nvSpPr>
        <p:spPr>
          <a:xfrm>
            <a:off x="1297757" y="105430"/>
            <a:ext cx="8919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tx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Times New Roman</a:t>
            </a:r>
            <a:endParaRPr lang="zh-CN" altLang="en-US" sz="8800" dirty="0">
              <a:solidFill>
                <a:schemeClr val="tx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35A93-33C8-452B-BD6E-6D172FF03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" t="13778" r="14643" b="3112"/>
          <a:stretch/>
        </p:blipFill>
        <p:spPr>
          <a:xfrm rot="881176">
            <a:off x="4597896" y="742268"/>
            <a:ext cx="3237436" cy="4517916"/>
          </a:xfrm>
          <a:prstGeom prst="roundRect">
            <a:avLst>
              <a:gd name="adj" fmla="val 30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163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459CE4F-821C-490F-B0FA-13294CD0E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3259" t="6444" r="9266" b="44983"/>
          <a:stretch/>
        </p:blipFill>
        <p:spPr>
          <a:xfrm>
            <a:off x="467360" y="535665"/>
            <a:ext cx="5291666" cy="4423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4EBB4F-406F-4D8C-9539-188837508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5067" t="54976" r="8928" b="8569"/>
          <a:stretch/>
        </p:blipFill>
        <p:spPr>
          <a:xfrm>
            <a:off x="6360160" y="1528440"/>
            <a:ext cx="5364480" cy="343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834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CB44EA-3FF5-40A4-B543-846B1E168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4166" t="12222" r="12500" b="11555"/>
          <a:stretch/>
        </p:blipFill>
        <p:spPr>
          <a:xfrm rot="16200000">
            <a:off x="3839303" y="244793"/>
            <a:ext cx="4513393" cy="5954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10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7A484E-23DB-4271-A52B-A13181705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031" t="15527" r="30133" b="6677"/>
          <a:stretch/>
        </p:blipFill>
        <p:spPr>
          <a:xfrm>
            <a:off x="1076631" y="260745"/>
            <a:ext cx="6572209" cy="5548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51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0B3366-2267-4880-97E6-030BCAFA9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2" t="4870" r="4675" b="5320"/>
          <a:stretch/>
        </p:blipFill>
        <p:spPr>
          <a:xfrm>
            <a:off x="1340528" y="790113"/>
            <a:ext cx="4483224" cy="4421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60D31F-E8D5-47E0-AF79-D3AEB06F495C}"/>
              </a:ext>
            </a:extLst>
          </p:cNvPr>
          <p:cNvSpPr txBox="1"/>
          <p:nvPr/>
        </p:nvSpPr>
        <p:spPr>
          <a:xfrm>
            <a:off x="2310086" y="5553836"/>
            <a:ext cx="329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spc="300"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dirty="0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密码：</a:t>
            </a:r>
            <a:r>
              <a:rPr lang="en-US" altLang="zh-CN" sz="4000" dirty="0" err="1">
                <a:ln>
                  <a:solidFill>
                    <a:schemeClr val="bg1"/>
                  </a:solidFill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a:rPr>
              <a:t>oyzr</a:t>
            </a:r>
            <a:endParaRPr lang="zh-CN" altLang="en-US" sz="4000" dirty="0">
              <a:ln>
                <a:solidFill>
                  <a:schemeClr val="bg1"/>
                </a:solidFill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97D57F-AF99-44D6-8B7B-AD697977142C}"/>
              </a:ext>
            </a:extLst>
          </p:cNvPr>
          <p:cNvSpPr txBox="1"/>
          <p:nvPr/>
        </p:nvSpPr>
        <p:spPr>
          <a:xfrm>
            <a:off x="7426726" y="894888"/>
            <a:ext cx="3746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n w="0">
                  <a:noFill/>
                </a:ln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毕业设计模版下载地址（百度网盘）</a:t>
            </a:r>
          </a:p>
        </p:txBody>
      </p:sp>
    </p:spTree>
    <p:extLst>
      <p:ext uri="{BB962C8B-B14F-4D97-AF65-F5344CB8AC3E}">
        <p14:creationId xmlns:p14="http://schemas.microsoft.com/office/powerpoint/2010/main" val="141498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63002A-0B87-4DC1-A28C-9B6D54450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5" t="20121" r="34095" b="50027"/>
          <a:stretch/>
        </p:blipFill>
        <p:spPr>
          <a:xfrm>
            <a:off x="876409" y="629920"/>
            <a:ext cx="11068350" cy="4155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4896621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101</TotalTime>
  <Words>60</Words>
  <Application>Microsoft Office PowerPoint</Application>
  <PresentationFormat>宽屏</PresentationFormat>
  <Paragraphs>22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黑体</vt:lpstr>
      <vt:lpstr>楷体</vt:lpstr>
      <vt:lpstr>宋体</vt:lpstr>
      <vt:lpstr>微软雅黑</vt:lpstr>
      <vt:lpstr>幼圆</vt:lpstr>
      <vt:lpstr>Century Gothic</vt:lpstr>
      <vt:lpstr>Times New Roman</vt:lpstr>
      <vt:lpstr>Wingdings 3</vt:lpstr>
      <vt:lpstr>切片</vt:lpstr>
      <vt:lpstr>毕业设计模版讲解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健勇</dc:creator>
  <cp:lastModifiedBy>李 健勇</cp:lastModifiedBy>
  <cp:revision>9</cp:revision>
  <dcterms:created xsi:type="dcterms:W3CDTF">2018-05-21T15:48:46Z</dcterms:created>
  <dcterms:modified xsi:type="dcterms:W3CDTF">2018-05-22T07:00:06Z</dcterms:modified>
</cp:coreProperties>
</file>